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9" r:id="rId4"/>
    <p:sldId id="258" r:id="rId5"/>
    <p:sldId id="260" r:id="rId6"/>
    <p:sldId id="262" r:id="rId7"/>
    <p:sldId id="261" r:id="rId8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38" tIns="46219" rIns="92438" bIns="462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1" y="0"/>
            <a:ext cx="2982119" cy="464820"/>
          </a:xfrm>
          <a:prstGeom prst="rect">
            <a:avLst/>
          </a:prstGeom>
        </p:spPr>
        <p:txBody>
          <a:bodyPr vert="horz" lIns="92438" tIns="46219" rIns="92438" bIns="46219" rtlCol="0"/>
          <a:lstStyle>
            <a:lvl1pPr algn="r">
              <a:defRPr sz="1200"/>
            </a:lvl1pPr>
          </a:lstStyle>
          <a:p>
            <a:fld id="{CE0E8FBA-FE27-4658-A0CA-562DB86D1CB6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6"/>
            <a:ext cx="2982119" cy="464820"/>
          </a:xfrm>
          <a:prstGeom prst="rect">
            <a:avLst/>
          </a:prstGeom>
        </p:spPr>
        <p:txBody>
          <a:bodyPr vert="horz" lIns="92438" tIns="46219" rIns="92438" bIns="462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1" y="8829966"/>
            <a:ext cx="2982119" cy="464820"/>
          </a:xfrm>
          <a:prstGeom prst="rect">
            <a:avLst/>
          </a:prstGeom>
        </p:spPr>
        <p:txBody>
          <a:bodyPr vert="horz" lIns="92438" tIns="46219" rIns="92438" bIns="46219" rtlCol="0" anchor="b"/>
          <a:lstStyle>
            <a:lvl1pPr algn="r">
              <a:defRPr sz="1200"/>
            </a:lvl1pPr>
          </a:lstStyle>
          <a:p>
            <a:fld id="{612F5B15-2802-46A8-9098-D4BAFB06C0B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38" tIns="46219" rIns="92438" bIns="462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1" y="0"/>
            <a:ext cx="2982119" cy="464820"/>
          </a:xfrm>
          <a:prstGeom prst="rect">
            <a:avLst/>
          </a:prstGeom>
        </p:spPr>
        <p:txBody>
          <a:bodyPr vert="horz" lIns="92438" tIns="46219" rIns="92438" bIns="46219" rtlCol="0"/>
          <a:lstStyle>
            <a:lvl1pPr algn="r">
              <a:defRPr sz="1200"/>
            </a:lvl1pPr>
          </a:lstStyle>
          <a:p>
            <a:fld id="{FDD5C864-17E2-4E6E-BB79-CDEBCD33DD2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6613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8" tIns="46219" rIns="92438" bIns="4621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38" tIns="46219" rIns="92438" bIns="4621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2982119" cy="464820"/>
          </a:xfrm>
          <a:prstGeom prst="rect">
            <a:avLst/>
          </a:prstGeom>
        </p:spPr>
        <p:txBody>
          <a:bodyPr vert="horz" lIns="92438" tIns="46219" rIns="92438" bIns="462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1" y="8829966"/>
            <a:ext cx="2982119" cy="464820"/>
          </a:xfrm>
          <a:prstGeom prst="rect">
            <a:avLst/>
          </a:prstGeom>
        </p:spPr>
        <p:txBody>
          <a:bodyPr vert="horz" lIns="92438" tIns="46219" rIns="92438" bIns="46219" rtlCol="0" anchor="b"/>
          <a:lstStyle>
            <a:lvl1pPr algn="r">
              <a:defRPr sz="1200"/>
            </a:lvl1pPr>
          </a:lstStyle>
          <a:p>
            <a:fld id="{0DB69654-BC96-4170-9C48-400A75C3E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Revised 11/12/2011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B69654-BC96-4170-9C48-400A75C3E72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0A798-EF8F-463B-9029-79CD9FF39477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ABD58-EFC4-4F24-B868-6D6415BE2B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unifies Europe as a region?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view the pictures and create a list of items that you think unifies Europe’s culture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ntitled.bmp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28600" y="381000"/>
            <a:ext cx="2743200" cy="3209217"/>
          </a:xfrm>
        </p:spPr>
      </p:pic>
      <p:pic>
        <p:nvPicPr>
          <p:cNvPr id="5" name="Picture 7" descr="C:\Documents and Settings\041greend\Desktop\European parlia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394" y="3200400"/>
            <a:ext cx="4218209" cy="283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etc.usf.edu/clipart/2100/2114/crown_1_md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152400"/>
            <a:ext cx="2286000" cy="2402704"/>
          </a:xfrm>
          <a:prstGeom prst="rect">
            <a:avLst/>
          </a:prstGeom>
          <a:noFill/>
        </p:spPr>
      </p:pic>
      <p:pic>
        <p:nvPicPr>
          <p:cNvPr id="1028" name="Picture 4" descr="http://www.zunal.com/myaccount/uploads/torn_bill_of_righ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3733800"/>
            <a:ext cx="2560320" cy="300328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00800" y="3048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is characteristic about governments in Europe?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041greend\Desktop\trading goods and servic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220980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arm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64555">
            <a:off x="2819400" y="1066800"/>
            <a:ext cx="2981325" cy="2686050"/>
          </a:xfrm>
          <a:prstGeom prst="rect">
            <a:avLst/>
          </a:prstGeom>
        </p:spPr>
      </p:pic>
      <p:pic>
        <p:nvPicPr>
          <p:cNvPr id="4" name="Picture 3" descr="euro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0" y="1295400"/>
            <a:ext cx="2133600" cy="2952750"/>
          </a:xfrm>
          <a:prstGeom prst="rect">
            <a:avLst/>
          </a:prstGeom>
        </p:spPr>
      </p:pic>
      <p:pic>
        <p:nvPicPr>
          <p:cNvPr id="5" name="Picture 4" descr="cargo barge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3733800"/>
            <a:ext cx="2705100" cy="21431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76600" y="4953000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is characteristic about the economies in Europe?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lk cliff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19571">
            <a:off x="228600" y="304800"/>
            <a:ext cx="3495675" cy="2447925"/>
          </a:xfrm>
          <a:prstGeom prst="rect">
            <a:avLst/>
          </a:prstGeom>
        </p:spPr>
      </p:pic>
      <p:pic>
        <p:nvPicPr>
          <p:cNvPr id="5" name="Picture 4" descr="Lake Simaa in Finlan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98772">
            <a:off x="3588468" y="86052"/>
            <a:ext cx="2800350" cy="2781300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743200"/>
            <a:ext cx="4402674" cy="374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hineRiv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6400" y="2209800"/>
            <a:ext cx="3474720" cy="2268049"/>
          </a:xfrm>
          <a:prstGeom prst="rect">
            <a:avLst/>
          </a:prstGeom>
        </p:spPr>
      </p:pic>
      <p:pic>
        <p:nvPicPr>
          <p:cNvPr id="8" name="Picture 7" descr="french-rivera-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00600" y="4526280"/>
            <a:ext cx="3108960" cy="23317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34200" y="228600"/>
            <a:ext cx="198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 these pictures tell you about the geography of Europe?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tholic cathedr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228600"/>
            <a:ext cx="3810000" cy="2857500"/>
          </a:xfrm>
          <a:prstGeom prst="rect">
            <a:avLst/>
          </a:prstGeom>
        </p:spPr>
      </p:pic>
      <p:pic>
        <p:nvPicPr>
          <p:cNvPr id="7" name="Picture 6" descr="templar_and_hospitaller_knigh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381000"/>
            <a:ext cx="2103120" cy="2781379"/>
          </a:xfrm>
          <a:prstGeom prst="rect">
            <a:avLst/>
          </a:prstGeom>
        </p:spPr>
      </p:pic>
      <p:pic>
        <p:nvPicPr>
          <p:cNvPr id="8" name="Picture 7" descr="WW I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3429000"/>
            <a:ext cx="2790825" cy="1828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248400" y="52578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World War I graves</a:t>
            </a:r>
            <a:endParaRPr lang="en-US" dirty="0"/>
          </a:p>
        </p:txBody>
      </p:sp>
      <p:pic>
        <p:nvPicPr>
          <p:cNvPr id="10" name="Picture 9" descr="kent_dover_castl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667000" cy="2286000"/>
          </a:xfrm>
          <a:prstGeom prst="rect">
            <a:avLst/>
          </a:prstGeom>
        </p:spPr>
      </p:pic>
      <p:pic>
        <p:nvPicPr>
          <p:cNvPr id="11" name="Picture 4" descr="C:\Documents and Settings\041greend\Desktop\socc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3352800"/>
            <a:ext cx="2057400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christmas-tree-with-gifts-flipbook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0" y="2743200"/>
            <a:ext cx="2504665" cy="32004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7200" y="63246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 these pictures tell you about the common culture in Europe?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urobu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28600"/>
            <a:ext cx="3048000" cy="2562225"/>
          </a:xfrm>
          <a:prstGeom prst="rect">
            <a:avLst/>
          </a:prstGeom>
        </p:spPr>
      </p:pic>
      <p:pic>
        <p:nvPicPr>
          <p:cNvPr id="3" name="Picture 8" descr="C:\Documents and Settings\041greend\Desktop\English Channel by train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685800"/>
            <a:ext cx="2209800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C:\Documents and Settings\041greend\Desktop\English_Channel_-_Passing_Ship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200400"/>
            <a:ext cx="3411538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61722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types of technologies unify Europe? </a:t>
            </a:r>
            <a:endParaRPr lang="en-US" dirty="0"/>
          </a:p>
        </p:txBody>
      </p:sp>
      <p:pic>
        <p:nvPicPr>
          <p:cNvPr id="6" name="Picture 5" descr="news-printing-pres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62600" y="2514600"/>
            <a:ext cx="2651760" cy="30329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62600" y="57150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Hint: This helped Europeans to have many books.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rot="5400000">
            <a:off x="1866900" y="2781300"/>
            <a:ext cx="419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04800" y="685800"/>
            <a:ext cx="815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3400" y="3048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Characteristics of Europe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343400" y="3048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Characteristics of USA/Canada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838200"/>
            <a:ext cx="34290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limited governments-like the constitutional monarchy in the United Kingdom</a:t>
            </a:r>
          </a:p>
          <a:p>
            <a:endParaRPr lang="en-US" sz="1600" dirty="0" smtClean="0"/>
          </a:p>
          <a:p>
            <a:r>
              <a:rPr lang="en-US" sz="1600" dirty="0" smtClean="0"/>
              <a:t>common history-like knights, kings and queens, castles</a:t>
            </a:r>
          </a:p>
          <a:p>
            <a:endParaRPr lang="en-US" sz="1600" dirty="0" smtClean="0"/>
          </a:p>
          <a:p>
            <a:r>
              <a:rPr lang="en-US" sz="1600" dirty="0" smtClean="0"/>
              <a:t>free markets-farms</a:t>
            </a:r>
          </a:p>
          <a:p>
            <a:endParaRPr lang="en-US" sz="1600" dirty="0" smtClean="0"/>
          </a:p>
          <a:p>
            <a:r>
              <a:rPr lang="en-US" sz="1600" dirty="0" smtClean="0"/>
              <a:t>Cathedrals</a:t>
            </a:r>
          </a:p>
          <a:p>
            <a:r>
              <a:rPr lang="en-US" sz="1600" dirty="0" smtClean="0"/>
              <a:t>Christianity</a:t>
            </a:r>
          </a:p>
          <a:p>
            <a:r>
              <a:rPr lang="en-US" sz="1600" dirty="0" smtClean="0"/>
              <a:t>common traditions-like Christmas and soccer</a:t>
            </a:r>
          </a:p>
          <a:p>
            <a:endParaRPr lang="en-US" sz="1600" dirty="0" smtClean="0"/>
          </a:p>
          <a:p>
            <a:r>
              <a:rPr lang="en-US" sz="1600" dirty="0" smtClean="0"/>
              <a:t>world wars</a:t>
            </a:r>
          </a:p>
          <a:p>
            <a:endParaRPr lang="en-US" sz="1600" dirty="0" smtClean="0"/>
          </a:p>
          <a:p>
            <a:r>
              <a:rPr lang="en-US" sz="1600" dirty="0" smtClean="0"/>
              <a:t>many rivers and a lot of coastline</a:t>
            </a:r>
          </a:p>
          <a:p>
            <a:endParaRPr lang="en-US" sz="1600" dirty="0"/>
          </a:p>
          <a:p>
            <a:r>
              <a:rPr lang="en-US" sz="1600" dirty="0" smtClean="0"/>
              <a:t>many languages </a:t>
            </a:r>
          </a:p>
          <a:p>
            <a:endParaRPr lang="en-US" sz="1600" dirty="0"/>
          </a:p>
          <a:p>
            <a:r>
              <a:rPr lang="en-US" sz="1600" dirty="0" smtClean="0"/>
              <a:t>technologies like planes, trains, ships and the printing press helped unite 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4114800" y="914400"/>
            <a:ext cx="45720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limited government</a:t>
            </a:r>
          </a:p>
          <a:p>
            <a:endParaRPr lang="en-US" sz="1600" dirty="0"/>
          </a:p>
          <a:p>
            <a:r>
              <a:rPr lang="en-US" sz="1600" dirty="0" smtClean="0"/>
              <a:t>were colonies</a:t>
            </a:r>
          </a:p>
          <a:p>
            <a:endParaRPr lang="en-US" sz="1600" dirty="0"/>
          </a:p>
          <a:p>
            <a:r>
              <a:rPr lang="en-US" sz="1600" dirty="0" smtClean="0"/>
              <a:t>free market economies-farms</a:t>
            </a:r>
          </a:p>
          <a:p>
            <a:endParaRPr lang="en-US" sz="1600" dirty="0"/>
          </a:p>
          <a:p>
            <a:r>
              <a:rPr lang="en-US" sz="1600" dirty="0" smtClean="0"/>
              <a:t>Christianity</a:t>
            </a:r>
          </a:p>
          <a:p>
            <a:endParaRPr lang="en-US" sz="1600" dirty="0"/>
          </a:p>
          <a:p>
            <a:r>
              <a:rPr lang="en-US" sz="1600" dirty="0" smtClean="0"/>
              <a:t>Native </a:t>
            </a:r>
            <a:r>
              <a:rPr lang="en-US" sz="1600" dirty="0"/>
              <a:t>A</a:t>
            </a:r>
            <a:r>
              <a:rPr lang="en-US" sz="1600" dirty="0" smtClean="0"/>
              <a:t>mericans/ immigrants</a:t>
            </a:r>
          </a:p>
          <a:p>
            <a:endParaRPr lang="en-US" sz="1600" dirty="0"/>
          </a:p>
          <a:p>
            <a:r>
              <a:rPr lang="en-US" sz="1600" dirty="0" smtClean="0"/>
              <a:t>traditions like Christmas and football</a:t>
            </a:r>
          </a:p>
          <a:p>
            <a:endParaRPr lang="en-US" sz="1600" dirty="0"/>
          </a:p>
          <a:p>
            <a:r>
              <a:rPr lang="en-US" sz="1600" dirty="0" smtClean="0"/>
              <a:t>fought in world wars, but not in the region</a:t>
            </a:r>
          </a:p>
          <a:p>
            <a:endParaRPr lang="en-US" sz="1600" dirty="0"/>
          </a:p>
          <a:p>
            <a:r>
              <a:rPr lang="en-US" sz="1600" dirty="0" smtClean="0"/>
              <a:t>some rivers and coastline </a:t>
            </a:r>
          </a:p>
          <a:p>
            <a:endParaRPr lang="en-US" sz="1600" dirty="0"/>
          </a:p>
          <a:p>
            <a:r>
              <a:rPr lang="en-US" sz="1600" dirty="0" smtClean="0"/>
              <a:t>mostly speak English </a:t>
            </a:r>
          </a:p>
          <a:p>
            <a:endParaRPr lang="en-US" sz="1600" dirty="0"/>
          </a:p>
          <a:p>
            <a:r>
              <a:rPr lang="en-US" sz="1600" dirty="0" smtClean="0"/>
              <a:t>technologies like planes, trains, </a:t>
            </a:r>
            <a:r>
              <a:rPr lang="en-US" sz="1600" smtClean="0"/>
              <a:t>automobiles are used </a:t>
            </a:r>
            <a:endParaRPr lang="en-US" sz="16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188</Words>
  <Application>Microsoft Office PowerPoint</Application>
  <PresentationFormat>On-screen Show (4:3)</PresentationFormat>
  <Paragraphs>49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What unifies Europe as a region?</vt:lpstr>
      <vt:lpstr>Slide 2</vt:lpstr>
      <vt:lpstr>Slide 3</vt:lpstr>
      <vt:lpstr>Slide 4</vt:lpstr>
      <vt:lpstr>Slide 5</vt:lpstr>
      <vt:lpstr>Slide 6</vt:lpstr>
      <vt:lpstr>Slide 7</vt:lpstr>
    </vt:vector>
  </TitlesOfParts>
  <Company>RRISD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unifies Europe as a region?</dc:title>
  <dc:creator>blackmonr</dc:creator>
  <cp:lastModifiedBy>043delagarzal</cp:lastModifiedBy>
  <cp:revision>15</cp:revision>
  <dcterms:created xsi:type="dcterms:W3CDTF">2010-11-10T19:23:47Z</dcterms:created>
  <dcterms:modified xsi:type="dcterms:W3CDTF">2011-11-15T14:19:16Z</dcterms:modified>
</cp:coreProperties>
</file>